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9"/>
  </p:notesMasterIdLst>
  <p:sldIdLst>
    <p:sldId id="256" r:id="rId2"/>
    <p:sldId id="270" r:id="rId3"/>
    <p:sldId id="268" r:id="rId4"/>
    <p:sldId id="265" r:id="rId5"/>
    <p:sldId id="271" r:id="rId6"/>
    <p:sldId id="272" r:id="rId7"/>
    <p:sldId id="273" r:id="rId8"/>
    <p:sldId id="269" r:id="rId9"/>
    <p:sldId id="274" r:id="rId10"/>
    <p:sldId id="258" r:id="rId11"/>
    <p:sldId id="278" r:id="rId12"/>
    <p:sldId id="260" r:id="rId13"/>
    <p:sldId id="279" r:id="rId14"/>
    <p:sldId id="261" r:id="rId15"/>
    <p:sldId id="264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9" r:id="rId24"/>
    <p:sldId id="290" r:id="rId25"/>
    <p:sldId id="257" r:id="rId26"/>
    <p:sldId id="288" r:id="rId27"/>
    <p:sldId id="291" r:id="rId28"/>
    <p:sldId id="292" r:id="rId29"/>
    <p:sldId id="259" r:id="rId30"/>
    <p:sldId id="293" r:id="rId31"/>
    <p:sldId id="294" r:id="rId32"/>
    <p:sldId id="297" r:id="rId33"/>
    <p:sldId id="295" r:id="rId34"/>
    <p:sldId id="298" r:id="rId35"/>
    <p:sldId id="296" r:id="rId36"/>
    <p:sldId id="299" r:id="rId37"/>
    <p:sldId id="28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9867" autoAdjust="0"/>
  </p:normalViewPr>
  <p:slideViewPr>
    <p:cSldViewPr snapToGrid="0">
      <p:cViewPr varScale="1">
        <p:scale>
          <a:sx n="59" d="100"/>
          <a:sy n="59" d="100"/>
        </p:scale>
        <p:origin x="8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7EFC8-0949-4FD3-8D25-94F290022E09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43407-1F95-45B0-8C30-09E866C98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53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setting cursor </a:t>
            </a:r>
            <a:r>
              <a:rPr lang="en-US" dirty="0" err="1"/>
              <a:t>jadi</a:t>
            </a:r>
            <a:r>
              <a:rPr lang="en-US" dirty="0"/>
              <a:t> di program </a:t>
            </a:r>
            <a:r>
              <a:rPr lang="en-US" dirty="0" err="1"/>
              <a:t>bisa</a:t>
            </a:r>
            <a:r>
              <a:rPr lang="en-US" dirty="0"/>
              <a:t> naik </a:t>
            </a:r>
            <a:r>
              <a:rPr lang="en-US" dirty="0" err="1"/>
              <a:t>turun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77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td di </a:t>
            </a:r>
            <a:r>
              <a:rPr lang="en-US" dirty="0" err="1"/>
              <a:t>setcursor</a:t>
            </a:r>
            <a:r>
              <a:rPr lang="en-US" dirty="0"/>
              <a:t> </a:t>
            </a:r>
            <a:r>
              <a:rPr lang="en-US" dirty="0" err="1"/>
              <a:t>gua</a:t>
            </a:r>
            <a:r>
              <a:rPr lang="en-US" dirty="0"/>
              <a:t> </a:t>
            </a:r>
            <a:r>
              <a:rPr lang="en-US" dirty="0" err="1"/>
              <a:t>masang</a:t>
            </a:r>
            <a:r>
              <a:rPr lang="en-US" dirty="0"/>
              <a:t> </a:t>
            </a:r>
            <a:r>
              <a:rPr lang="en-US" dirty="0" err="1"/>
              <a:t>cursornya</a:t>
            </a:r>
            <a:r>
              <a:rPr lang="en-US" dirty="0"/>
              <a:t> di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nah </a:t>
            </a:r>
            <a:r>
              <a:rPr lang="en-US" dirty="0" err="1"/>
              <a:t>jadi</a:t>
            </a:r>
            <a:r>
              <a:rPr lang="en-US" dirty="0"/>
              <a:t> kalo arrow </a:t>
            </a:r>
            <a:r>
              <a:rPr lang="en-US" dirty="0" err="1"/>
              <a:t>itu</a:t>
            </a:r>
            <a:r>
              <a:rPr lang="en-US" dirty="0"/>
              <a:t> return code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2, 224 sama code </a:t>
            </a:r>
            <a:r>
              <a:rPr lang="en-US" dirty="0" err="1"/>
              <a:t>arrownya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kalo </a:t>
            </a:r>
            <a:r>
              <a:rPr lang="en-US" dirty="0" err="1"/>
              <a:t>ch</a:t>
            </a:r>
            <a:r>
              <a:rPr lang="en-US" dirty="0"/>
              <a:t>=224, </a:t>
            </a:r>
            <a:r>
              <a:rPr lang="en-US" dirty="0" err="1"/>
              <a:t>arrowcodenya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direturn</a:t>
            </a:r>
            <a:r>
              <a:rPr lang="en-US" dirty="0"/>
              <a:t> di </a:t>
            </a:r>
            <a:r>
              <a:rPr lang="en-US" dirty="0" err="1"/>
              <a:t>getch</a:t>
            </a:r>
            <a:r>
              <a:rPr lang="en-US" dirty="0"/>
              <a:t>() </a:t>
            </a:r>
            <a:r>
              <a:rPr lang="en-US" dirty="0" err="1"/>
              <a:t>nya</a:t>
            </a:r>
            <a:r>
              <a:rPr lang="en-US" dirty="0"/>
              <a:t>, kalo </a:t>
            </a:r>
            <a:r>
              <a:rPr lang="en-US" dirty="0" err="1"/>
              <a:t>getch</a:t>
            </a:r>
            <a:r>
              <a:rPr lang="en-US" dirty="0"/>
              <a:t>() </a:t>
            </a:r>
            <a:r>
              <a:rPr lang="en-US" dirty="0" err="1"/>
              <a:t>nya</a:t>
            </a:r>
            <a:r>
              <a:rPr lang="en-US" dirty="0"/>
              <a:t> 72, </a:t>
            </a:r>
            <a:r>
              <a:rPr lang="en-US" dirty="0" err="1"/>
              <a:t>itu</a:t>
            </a:r>
            <a:r>
              <a:rPr lang="en-US" dirty="0"/>
              <a:t> arrow </a:t>
            </a:r>
            <a:r>
              <a:rPr lang="en-US" dirty="0" err="1"/>
              <a:t>atas</a:t>
            </a:r>
            <a:r>
              <a:rPr lang="en-US" dirty="0"/>
              <a:t>, 80 arrow </a:t>
            </a:r>
            <a:r>
              <a:rPr lang="en-US" dirty="0" err="1"/>
              <a:t>bawah</a:t>
            </a:r>
            <a:r>
              <a:rPr lang="en-US" dirty="0"/>
              <a:t>, 75 77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,</a:t>
            </a:r>
            <a:r>
              <a:rPr lang="fi-FI" dirty="0"/>
              <a:t> sama kalo ch = 13 itu enter, terus move nya buat ngasih tanda itu naik apa turun, kalo 1 naik kalo -1 turun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38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setting cursor </a:t>
            </a:r>
            <a:r>
              <a:rPr lang="en-US" dirty="0" err="1"/>
              <a:t>jadi</a:t>
            </a:r>
            <a:r>
              <a:rPr lang="en-US" dirty="0"/>
              <a:t> di program </a:t>
            </a:r>
            <a:r>
              <a:rPr lang="en-US" dirty="0" err="1"/>
              <a:t>bisa</a:t>
            </a:r>
            <a:r>
              <a:rPr lang="en-US" dirty="0"/>
              <a:t> naik </a:t>
            </a:r>
            <a:r>
              <a:rPr lang="en-US" dirty="0" err="1"/>
              <a:t>turun.Error</a:t>
            </a:r>
            <a:r>
              <a:rPr lang="en-US" dirty="0"/>
              <a:t> weird </a:t>
            </a:r>
            <a:r>
              <a:rPr lang="en-US" dirty="0" err="1"/>
              <a:t>bikin</a:t>
            </a:r>
            <a:r>
              <a:rPr lang="en-US" dirty="0"/>
              <a:t> program </a:t>
            </a:r>
            <a:r>
              <a:rPr lang="en-US" dirty="0" err="1"/>
              <a:t>balik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kalo </a:t>
            </a:r>
            <a:r>
              <a:rPr lang="en-US" dirty="0" err="1"/>
              <a:t>sampe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error pada </a:t>
            </a:r>
            <a:r>
              <a:rPr lang="en-US" dirty="0" err="1"/>
              <a:t>pemencetan</a:t>
            </a:r>
            <a:r>
              <a:rPr lang="en-US" dirty="0"/>
              <a:t> cursor</a:t>
            </a:r>
          </a:p>
          <a:p>
            <a:r>
              <a:rPr lang="en-US" dirty="0"/>
              <a:t>nah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gua</a:t>
            </a:r>
            <a:r>
              <a:rPr lang="en-US" dirty="0"/>
              <a:t> modulo,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berapapun</a:t>
            </a:r>
            <a:r>
              <a:rPr lang="en-US" dirty="0"/>
              <a:t> </a:t>
            </a:r>
            <a:r>
              <a:rPr lang="en-US" dirty="0" err="1"/>
              <a:t>lewat</a:t>
            </a:r>
            <a:r>
              <a:rPr lang="en-US" dirty="0"/>
              <a:t> 3 </a:t>
            </a:r>
            <a:r>
              <a:rPr lang="en-US" dirty="0" err="1"/>
              <a:t>dibagi</a:t>
            </a:r>
            <a:r>
              <a:rPr lang="en-US" dirty="0"/>
              <a:t> sama 3 </a:t>
            </a:r>
            <a:r>
              <a:rPr lang="en-US" dirty="0" err="1"/>
              <a:t>sisanya</a:t>
            </a:r>
            <a:r>
              <a:rPr lang="en-US" dirty="0"/>
              <a:t> </a:t>
            </a:r>
            <a:r>
              <a:rPr lang="en-US" dirty="0" err="1"/>
              <a:t>aja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angkanya</a:t>
            </a:r>
            <a:r>
              <a:rPr lang="en-US" dirty="0"/>
              <a:t> </a:t>
            </a:r>
            <a:r>
              <a:rPr lang="en-US" dirty="0" err="1"/>
              <a:t>balik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juga ke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91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2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98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00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6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22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37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1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6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7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6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9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7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1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0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9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0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7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038412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3DA1D-A632-4441-A5F2-0C3C632A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BF7C6-9405-4CEA-AD34-CA52310DB4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41D2-70CC-43B6-BAAB-3BB8A625E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3990975"/>
            <a:ext cx="9070848" cy="13525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Steven Moses</a:t>
            </a:r>
          </a:p>
          <a:p>
            <a:r>
              <a:rPr lang="en-US" dirty="0">
                <a:solidFill>
                  <a:schemeClr val="bg1"/>
                </a:solidFill>
              </a:rPr>
              <a:t>Bryan Oliver</a:t>
            </a:r>
          </a:p>
          <a:p>
            <a:r>
              <a:rPr lang="en-US" dirty="0">
                <a:solidFill>
                  <a:schemeClr val="bg1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398487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9317-F01A-4C2C-8B5F-85BBAA7B4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394641"/>
            <a:ext cx="11401425" cy="606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2FFEA-93FE-435E-875E-6AC707DC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013733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Wrong Answer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5139F-5AC4-482C-BF31-EAB81FA90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26" y="2345730"/>
            <a:ext cx="696374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4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9317-F01A-4C2C-8B5F-85BBAA7B4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394641"/>
            <a:ext cx="11401425" cy="606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2FFEA-93FE-435E-875E-6AC707DC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013733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Wrong Answer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B4A4E-8C8B-4081-8969-49B7DADD8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941" y="2550417"/>
            <a:ext cx="7573432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45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B04F-EFD8-4CEA-86DF-6E18F078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027" y="1315906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Correct Answer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7199A5-081F-4EF0-9875-C6B53FC2A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383495"/>
            <a:ext cx="11451771" cy="6126523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EBB160-E35F-4F77-B805-1F6ACD9FB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46" y="2367204"/>
            <a:ext cx="501084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3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B04F-EFD8-4CEA-86DF-6E18F078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027" y="1315906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Correct Answer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7199A5-081F-4EF0-9875-C6B53FC2A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383495"/>
            <a:ext cx="11451771" cy="612652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26185-0343-4227-838B-E4754890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137" y="1960648"/>
            <a:ext cx="6449325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88CD2-414C-4648-A859-1D172D5CE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9" y="419759"/>
            <a:ext cx="11445764" cy="6054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413" y="1304745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Quit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39EF3-6E45-4092-B3F5-2C456A665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19" y="3247882"/>
            <a:ext cx="618258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9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F28116-1720-4AA9-B29F-ADA1B2F06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5" y="386255"/>
            <a:ext cx="11426390" cy="6085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355" y="2549884"/>
            <a:ext cx="1005840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CODING STRUCTURE</a:t>
            </a:r>
          </a:p>
        </p:txBody>
      </p:sp>
    </p:spTree>
    <p:extLst>
      <p:ext uri="{BB962C8B-B14F-4D97-AF65-F5344CB8AC3E}">
        <p14:creationId xmlns:p14="http://schemas.microsoft.com/office/powerpoint/2010/main" val="13333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355" y="2549884"/>
            <a:ext cx="1005840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CODING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C212B-A79A-49DF-A04D-5394D4AA6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359369"/>
            <a:ext cx="11495314" cy="6139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9F642B-067C-4F07-A08E-E0F58FFF2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20" y="481822"/>
            <a:ext cx="4172532" cy="2648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FCB10B-409F-4554-9F38-9C1B478CD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63" y="2231065"/>
            <a:ext cx="4666283" cy="3380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4EE7B4-1BD3-4F99-BB25-4F0C27B0E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62" y="5590700"/>
            <a:ext cx="4666283" cy="6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4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355" y="2549884"/>
            <a:ext cx="1005840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CODING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C212B-A79A-49DF-A04D-5394D4AA6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359369"/>
            <a:ext cx="11495314" cy="6139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AFBE3B-634A-4CE5-9316-4CEDEF316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8" y="1150390"/>
            <a:ext cx="10689701" cy="378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10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355" y="2549884"/>
            <a:ext cx="1005840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CODING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C212B-A79A-49DF-A04D-5394D4AA6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359369"/>
            <a:ext cx="11495314" cy="6139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A0B95-39D9-446B-B4EE-1C4073B26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6" y="709233"/>
            <a:ext cx="10336067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47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355" y="2549884"/>
            <a:ext cx="1005840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CODING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C212B-A79A-49DF-A04D-5394D4AA6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359369"/>
            <a:ext cx="11495314" cy="6139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D9A4D-A045-4862-8FBD-739877AE4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6" y="456784"/>
            <a:ext cx="7573432" cy="594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5B12B-198B-4864-A6BA-1FE83770B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874" y="456784"/>
            <a:ext cx="3683288" cy="4134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DC0A0-0EB4-48B7-89A8-2C54BE054515}"/>
              </a:ext>
            </a:extLst>
          </p:cNvPr>
          <p:cNvSpPr txBox="1"/>
          <p:nvPr/>
        </p:nvSpPr>
        <p:spPr>
          <a:xfrm>
            <a:off x="5898071" y="2180552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 ARROW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741EA-A293-462E-BE13-4C3183AD692A}"/>
              </a:ext>
            </a:extLst>
          </p:cNvPr>
          <p:cNvSpPr txBox="1"/>
          <p:nvPr/>
        </p:nvSpPr>
        <p:spPr>
          <a:xfrm>
            <a:off x="5723899" y="3605083"/>
            <a:ext cx="228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 ARROW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C417C3-044B-43F0-9C0E-84FD0E2C400F}"/>
              </a:ext>
            </a:extLst>
          </p:cNvPr>
          <p:cNvSpPr txBox="1"/>
          <p:nvPr/>
        </p:nvSpPr>
        <p:spPr>
          <a:xfrm>
            <a:off x="5495299" y="4990978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Left ARROW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C9EBA-7FA0-4F57-AB82-70F8477966D5}"/>
              </a:ext>
            </a:extLst>
          </p:cNvPr>
          <p:cNvSpPr txBox="1"/>
          <p:nvPr/>
        </p:nvSpPr>
        <p:spPr>
          <a:xfrm>
            <a:off x="5591126" y="5645252"/>
            <a:ext cx="209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ARROW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A76A7-466C-4B82-80C4-B5728FF6BB4F}"/>
              </a:ext>
            </a:extLst>
          </p:cNvPr>
          <p:cNvSpPr txBox="1"/>
          <p:nvPr/>
        </p:nvSpPr>
        <p:spPr>
          <a:xfrm>
            <a:off x="9803898" y="4331942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222266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69A74C-EA5F-40BD-BDF8-DA216F07F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0" y="326940"/>
            <a:ext cx="11604979" cy="62041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9284FA-5405-47CC-9573-71D37679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375925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CD3224E-FBF6-47DB-8809-4E68B0D4E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4" y="359369"/>
            <a:ext cx="11495314" cy="61392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CB57C57-9D4F-43D7-9EDF-1F824C14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E761B6-8B4D-4C0C-9A4D-159331307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29" y="1001486"/>
            <a:ext cx="4410542" cy="4096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2915D9-B7BA-41A9-9EA3-0E61778B2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01" y="1001487"/>
            <a:ext cx="5896658" cy="27976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05408F-A8F1-4E3D-8482-9874817CC2DC}"/>
              </a:ext>
            </a:extLst>
          </p:cNvPr>
          <p:cNvSpPr txBox="1"/>
          <p:nvPr/>
        </p:nvSpPr>
        <p:spPr>
          <a:xfrm>
            <a:off x="1262741" y="5446522"/>
            <a:ext cx="532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 pada </a:t>
            </a:r>
            <a:r>
              <a:rPr lang="en-US" dirty="0" err="1">
                <a:solidFill>
                  <a:srgbClr val="FF0000"/>
                </a:solidFill>
              </a:rPr>
              <a:t>pemencetan</a:t>
            </a:r>
            <a:r>
              <a:rPr lang="en-US" dirty="0">
                <a:solidFill>
                  <a:srgbClr val="FF0000"/>
                </a:solidFill>
              </a:rPr>
              <a:t> arrow tidak </a:t>
            </a:r>
            <a:r>
              <a:rPr lang="en-US" dirty="0" err="1">
                <a:solidFill>
                  <a:srgbClr val="FF0000"/>
                </a:solidFill>
              </a:rPr>
              <a:t>mengubah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letak</a:t>
            </a:r>
            <a:r>
              <a:rPr lang="en-US" dirty="0">
                <a:solidFill>
                  <a:srgbClr val="FF0000"/>
                </a:solidFill>
              </a:rPr>
              <a:t> cursor</a:t>
            </a:r>
          </a:p>
        </p:txBody>
      </p:sp>
    </p:spTree>
    <p:extLst>
      <p:ext uri="{BB962C8B-B14F-4D97-AF65-F5344CB8AC3E}">
        <p14:creationId xmlns:p14="http://schemas.microsoft.com/office/powerpoint/2010/main" val="3036784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B57C57-9D4F-43D7-9EDF-1F824C14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3F41A-EF73-4DC1-9A2C-A606A37B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5" y="381044"/>
            <a:ext cx="11484428" cy="6117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52348D-095E-4251-A835-67CC79CE1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14" y="2014194"/>
            <a:ext cx="9528971" cy="3806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D27633-11C4-4DA0-9A05-098FFCAD8B61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Game Code</a:t>
            </a:r>
          </a:p>
        </p:txBody>
      </p:sp>
    </p:spTree>
    <p:extLst>
      <p:ext uri="{BB962C8B-B14F-4D97-AF65-F5344CB8AC3E}">
        <p14:creationId xmlns:p14="http://schemas.microsoft.com/office/powerpoint/2010/main" val="383085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B57C57-9D4F-43D7-9EDF-1F824C14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3F41A-EF73-4DC1-9A2C-A606A37B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5" y="381044"/>
            <a:ext cx="11484428" cy="6117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769F42-EBC3-48C9-B7C1-F69C9A714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750851"/>
            <a:ext cx="8414657" cy="29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75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B57C57-9D4F-43D7-9EDF-1F824C14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3F41A-EF73-4DC1-9A2C-A606A37B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5" y="381044"/>
            <a:ext cx="11484428" cy="6117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E3F155-0CF2-42ED-A10D-3E340C39A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5" y="771278"/>
            <a:ext cx="5995090" cy="334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3F0C6-5674-4A95-A551-458F31D3A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5" y="3964491"/>
            <a:ext cx="3287296" cy="1249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A98A9-0446-49AE-8679-53D758E36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05" y="760182"/>
            <a:ext cx="4376836" cy="3374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2E885B-4547-457F-9E88-8150A00E00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06" y="4134745"/>
            <a:ext cx="4183535" cy="21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B57C57-9D4F-43D7-9EDF-1F824C14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3F41A-EF73-4DC1-9A2C-A606A37B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5" y="381044"/>
            <a:ext cx="11484428" cy="6117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24A70-C73B-4A1E-B2CE-F2309672E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653480"/>
            <a:ext cx="9279005" cy="3437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62C7E-BE83-4E25-BCE9-D33164432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4079702"/>
            <a:ext cx="4120057" cy="21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0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22AD-0254-4D6B-84D7-446BDCF3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61257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Start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F941E-404B-4765-89FE-198A9C8AA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6" y="394494"/>
            <a:ext cx="11429647" cy="60690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BE2C8-934B-4A1E-B55D-C09FC51A4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95" y="1595288"/>
            <a:ext cx="5985407" cy="4777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9A7D21-FDD0-4512-ACE5-79CB1B0E3DC1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Input Code</a:t>
            </a:r>
          </a:p>
        </p:txBody>
      </p:sp>
    </p:spTree>
    <p:extLst>
      <p:ext uri="{BB962C8B-B14F-4D97-AF65-F5344CB8AC3E}">
        <p14:creationId xmlns:p14="http://schemas.microsoft.com/office/powerpoint/2010/main" val="2762563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22AD-0254-4D6B-84D7-446BDCF3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61257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Start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F941E-404B-4765-89FE-198A9C8AA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6" y="296523"/>
            <a:ext cx="11429647" cy="60690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9A7D21-FDD0-4512-ACE5-79CB1B0E3DC1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Input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6484A-03F2-40DE-BC1E-11ACE219F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" y="1750399"/>
            <a:ext cx="6727372" cy="4380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00FD15-685B-4B23-BB0A-A7B609B66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90" y="1750399"/>
            <a:ext cx="4353533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58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411273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83908-71D3-47EF-A7F7-C7B75E88C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99" y="1614234"/>
            <a:ext cx="8611802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2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411273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C858A-3BD9-4D5C-A580-90878D141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44" y="1790471"/>
            <a:ext cx="11002911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34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411273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6CB58-866B-4654-8466-393329DEF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93" y="1680918"/>
            <a:ext cx="9050013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5217-A20A-4A00-97F1-AFAFC299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627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Main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18626-AE88-4E3F-93E2-383BFB3C8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5" y="348739"/>
            <a:ext cx="11474550" cy="61605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6528E-9AAE-4813-BB76-B9A44AB85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58" y="2504187"/>
            <a:ext cx="704948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05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411273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3BCF6-DE28-4B69-95A8-F439FAB62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124" y="1724408"/>
            <a:ext cx="6839905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71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411273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AD573-4910-412E-9302-1D04BB0A5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34" y="1391156"/>
            <a:ext cx="3918523" cy="4933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34D7D7-8E71-4512-BE16-B62593157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934" y="1391156"/>
            <a:ext cx="4086795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29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411273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C61AB-C843-4364-8C56-C97AAD673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1490580"/>
            <a:ext cx="4938440" cy="47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84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411273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C21E6-7391-4BA1-955C-E805CE0DA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21" y="1878461"/>
            <a:ext cx="4505720" cy="407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867322-1E1D-4C5A-8854-AAB6AD80A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41" y="1878461"/>
            <a:ext cx="3353268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8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378616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65AB9-3825-40BA-9D25-355CBEAA4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54" y="1693487"/>
            <a:ext cx="5748146" cy="46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69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411273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B9BAF-5D90-4591-ABCE-6F4D5DC25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42" y="1498810"/>
            <a:ext cx="5020376" cy="4867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C53559-8D0F-4CD3-9519-4AC1395A2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118" y="1659662"/>
            <a:ext cx="3743847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93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378616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Help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D122B-9321-45EE-9270-C2F7DA27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1" y="1498810"/>
            <a:ext cx="3612311" cy="442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74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7E8C-6130-4C8B-8E5A-0BF778F1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8356D-DE51-4B25-A9FA-F2D183983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" y="391886"/>
            <a:ext cx="11408230" cy="60851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7811A-66D5-4316-BDD2-A9D189BAD691}"/>
              </a:ext>
            </a:extLst>
          </p:cNvPr>
          <p:cNvSpPr txBox="1"/>
          <p:nvPr/>
        </p:nvSpPr>
        <p:spPr>
          <a:xfrm>
            <a:off x="2852057" y="272111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7653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F525C4-8A52-4575-A230-B850A5C3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1" y="324411"/>
            <a:ext cx="11414236" cy="6062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299" y="42238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Step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C853E2-D324-4786-8C09-A06868792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26" y="1643743"/>
            <a:ext cx="8560618" cy="4240665"/>
          </a:xfrm>
        </p:spPr>
      </p:pic>
    </p:spTree>
    <p:extLst>
      <p:ext uri="{BB962C8B-B14F-4D97-AF65-F5344CB8AC3E}">
        <p14:creationId xmlns:p14="http://schemas.microsoft.com/office/powerpoint/2010/main" val="334811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F525C4-8A52-4575-A230-B850A5C3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1" y="422382"/>
            <a:ext cx="11414236" cy="6062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299" y="42238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Step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0AA26D-2F67-442E-A110-0A710C58C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78" y="1500068"/>
            <a:ext cx="8899823" cy="4546427"/>
          </a:xfrm>
        </p:spPr>
      </p:pic>
    </p:spTree>
    <p:extLst>
      <p:ext uri="{BB962C8B-B14F-4D97-AF65-F5344CB8AC3E}">
        <p14:creationId xmlns:p14="http://schemas.microsoft.com/office/powerpoint/2010/main" val="186114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F525C4-8A52-4575-A230-B850A5C3E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1" y="422382"/>
            <a:ext cx="11414236" cy="6062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299" y="42238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Step 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8685EC-FAC4-4110-B2A6-99F6F2581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61" y="1537380"/>
            <a:ext cx="7067678" cy="4740835"/>
          </a:xfrm>
        </p:spPr>
      </p:pic>
    </p:spTree>
    <p:extLst>
      <p:ext uri="{BB962C8B-B14F-4D97-AF65-F5344CB8AC3E}">
        <p14:creationId xmlns:p14="http://schemas.microsoft.com/office/powerpoint/2010/main" val="209344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5217-A20A-4A00-97F1-AFAFC299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627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Main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18626-AE88-4E3F-93E2-383BFB3C8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5" y="348739"/>
            <a:ext cx="11474550" cy="61605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6528E-9AAE-4813-BB76-B9A44AB85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58" y="2504187"/>
            <a:ext cx="704948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04AC-C508-4B44-AC0C-B845DEF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 Menu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514B1E-3AC6-4B69-8DED-3718B975D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95" y="361724"/>
            <a:ext cx="11473361" cy="615711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6447D-4FE8-43F1-B6DB-09AE3B4AF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69" y="1852392"/>
            <a:ext cx="5992061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62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04AC-C508-4B44-AC0C-B845DEF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“Press Any Button”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514B1E-3AC6-4B69-8DED-3718B975D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95" y="361724"/>
            <a:ext cx="11473361" cy="61571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7814B-AA8B-4CDA-B1A4-356AA7D2A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07" y="1513452"/>
            <a:ext cx="5420481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20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327</TotalTime>
  <Words>271</Words>
  <Application>Microsoft Office PowerPoint</Application>
  <PresentationFormat>Widescreen</PresentationFormat>
  <Paragraphs>74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 Black</vt:lpstr>
      <vt:lpstr>Calibri</vt:lpstr>
      <vt:lpstr>Century Gothic</vt:lpstr>
      <vt:lpstr>Savon</vt:lpstr>
      <vt:lpstr>Memory Game</vt:lpstr>
      <vt:lpstr>Explanation</vt:lpstr>
      <vt:lpstr>Main Menu</vt:lpstr>
      <vt:lpstr>Step 1</vt:lpstr>
      <vt:lpstr>Step 2</vt:lpstr>
      <vt:lpstr>Step 3</vt:lpstr>
      <vt:lpstr>Main Menu</vt:lpstr>
      <vt:lpstr>Start Menu</vt:lpstr>
      <vt:lpstr>“Press Any Button”</vt:lpstr>
      <vt:lpstr>Wrong Answer</vt:lpstr>
      <vt:lpstr>Wrong Answer</vt:lpstr>
      <vt:lpstr>Correct Answer</vt:lpstr>
      <vt:lpstr>Correct Answer</vt:lpstr>
      <vt:lpstr>Quit Menu</vt:lpstr>
      <vt:lpstr>CODING STRUCTURE</vt:lpstr>
      <vt:lpstr>CODING STRUCTURE</vt:lpstr>
      <vt:lpstr>CODING STRUCTURE</vt:lpstr>
      <vt:lpstr>CODING STRUCTURE</vt:lpstr>
      <vt:lpstr>CODING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 Menu</vt:lpstr>
      <vt:lpstr>Start Menu</vt:lpstr>
      <vt:lpstr>Help Menu</vt:lpstr>
      <vt:lpstr>Help Menu</vt:lpstr>
      <vt:lpstr>Help Menu</vt:lpstr>
      <vt:lpstr>Help Menu</vt:lpstr>
      <vt:lpstr>Help Menu</vt:lpstr>
      <vt:lpstr>Help Menu</vt:lpstr>
      <vt:lpstr>Help Menu</vt:lpstr>
      <vt:lpstr>Help Menu</vt:lpstr>
      <vt:lpstr>Help Menu</vt:lpstr>
      <vt:lpstr>Help Menu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Device</dc:title>
  <dc:creator>Bryan Oliver Hartono</dc:creator>
  <cp:lastModifiedBy>Bryan Oliver</cp:lastModifiedBy>
  <cp:revision>34</cp:revision>
  <dcterms:created xsi:type="dcterms:W3CDTF">2019-02-11T13:26:39Z</dcterms:created>
  <dcterms:modified xsi:type="dcterms:W3CDTF">2019-10-05T08:41:21Z</dcterms:modified>
</cp:coreProperties>
</file>